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4" r:id="rId10"/>
  </p:sldIdLst>
  <p:sldSz cx="14630400" cy="8229600"/>
  <p:notesSz cx="8229600" cy="14630400"/>
  <p:embeddedFontLst>
    <p:embeddedFont>
      <p:font typeface="Cabin" panose="020B0604020202020204" charset="0"/>
      <p:regular r:id="rId12"/>
    </p:embeddedFont>
    <p:embeddedFont>
      <p:font typeface="Nunito Semi Bold" panose="020B0604020202020204" charset="0"/>
      <p:regular r:id="rId13"/>
    </p:embeddedFont>
    <p:embeddedFont>
      <p:font typeface="PT Sans" panose="020B0503020203020204" pitchFamily="34" charset="0"/>
      <p:regular r:id="rId14"/>
    </p:embeddedFont>
    <p:embeddedFont>
      <p:font typeface="Unbounde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5743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7.pn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jpg"/><Relationship Id="rId5" Type="http://schemas.openxmlformats.org/officeDocument/2006/relationships/image" Target="../media/image18.png"/><Relationship Id="rId10" Type="http://schemas.openxmlformats.org/officeDocument/2006/relationships/image" Target="../media/image23.jpg"/><Relationship Id="rId4" Type="http://schemas.openxmlformats.org/officeDocument/2006/relationships/image" Target="../media/image17.jpg"/><Relationship Id="rId9" Type="http://schemas.openxmlformats.org/officeDocument/2006/relationships/image" Target="../media/image2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83034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Welcome to the CPL Live Scoring App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866549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95901" y="2866549"/>
            <a:ext cx="295644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Live Scores at Your Fingertips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95901" y="3714036"/>
            <a:ext cx="2956441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Effortlessly track scores, wickets, and match details in real-time. Filter scores by team or tournament for easy navigation.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866549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49835" y="2866549"/>
            <a:ext cx="295644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Stay in the Game with Real-time Updates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49835" y="3714036"/>
            <a:ext cx="2956441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Experience instant push notifications for every ball, run, and wicket. Data is directly sourced from official CPL feeds for accuracy.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6137672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95901" y="6137672"/>
            <a:ext cx="433399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Connect with the CPL Community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95901" y="6633210"/>
            <a:ext cx="681037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Engage with fellow fans through leaderboards, news, player profiles, and a social platform designed for interaction.</a:t>
            </a:r>
            <a:endParaRPr lang="en-US" sz="18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D8D6040-A112-A7DB-4584-0F087F3D9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1212" y="1618691"/>
            <a:ext cx="4772025" cy="474345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3DCDD7E-2E1C-2BAF-55C6-E59A3EB0F252}"/>
              </a:ext>
            </a:extLst>
          </p:cNvPr>
          <p:cNvSpPr/>
          <p:nvPr/>
        </p:nvSpPr>
        <p:spPr>
          <a:xfrm>
            <a:off x="12812358" y="7896113"/>
            <a:ext cx="1818042" cy="33348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5996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9622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55353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Manual scorekeeping was time-consuming and error-prone.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403288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Lack of centralized system caused delays and limited accessibility.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53038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Goal: Create a digital solution for efficient score management and sharing.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29622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Solution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355353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Three-tier system for seamless scoring.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020264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Admin Panel (React): Web interface for score management.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87001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 Mobile App (Flutter): Live scores and match info for users.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571976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Backend Server (PHP with REST APIs): Data management and communication.</a:t>
            </a:r>
            <a:endParaRPr lang="en-US" sz="18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AEE6C3-E356-F2BE-ECE4-897CD25A2391}"/>
              </a:ext>
            </a:extLst>
          </p:cNvPr>
          <p:cNvSpPr/>
          <p:nvPr/>
        </p:nvSpPr>
        <p:spPr>
          <a:xfrm>
            <a:off x="12780085" y="7788536"/>
            <a:ext cx="1850315" cy="383024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184916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Objectives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18135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5602" y="3281601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18135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Primary Objective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676888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score management and data integrity.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37724" y="456842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05602" y="4668679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615559" y="45684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Secondary Goals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615559" y="506396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Efficient data entry and management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615559" y="553069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information sharing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615559" y="599741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Enhanced user experience</a:t>
            </a:r>
            <a:endParaRPr lang="en-US" sz="18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81811D-3802-19BC-4D6B-3BF1A3732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4981" y="0"/>
            <a:ext cx="405384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99542"/>
            <a:ext cx="835568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System Design And Architecture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1024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Frontend Layer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5597962"/>
            <a:ext cx="4078962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React &amp; Flutter interface for users and admins. Admin Panel (React) manages scores; User App (Flutter) shows live scores.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659" y="2282309"/>
            <a:ext cx="4078962" cy="25209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75659" y="5102423"/>
            <a:ext cx="347888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Middleware/Backend Layer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75659" y="5597962"/>
            <a:ext cx="40789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PHP REST APIs handle data processing and communication between frontend and database.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9713595" y="51025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Layer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3595" y="5598081"/>
            <a:ext cx="40790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MySQL database stores match scores, team info, and player stats.</a:t>
            </a:r>
            <a:endParaRPr lang="en-US" sz="1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F1979E-4F94-93E3-7E94-03190DD73D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794" b="50813"/>
          <a:stretch/>
        </p:blipFill>
        <p:spPr>
          <a:xfrm>
            <a:off x="759447" y="2282310"/>
            <a:ext cx="2460774" cy="25209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7419FC-8173-B850-8D3C-89AC6F9C816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474" r="5781" b="27309"/>
          <a:stretch/>
        </p:blipFill>
        <p:spPr>
          <a:xfrm>
            <a:off x="3220221" y="2282309"/>
            <a:ext cx="1795346" cy="252091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75F5394-7B6E-58F7-8607-62482F6F61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1933" y="1803559"/>
            <a:ext cx="4830033" cy="32271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B0B998C-4302-2A57-6EAA-BF6CAACEFDCC}"/>
              </a:ext>
            </a:extLst>
          </p:cNvPr>
          <p:cNvSpPr/>
          <p:nvPr/>
        </p:nvSpPr>
        <p:spPr>
          <a:xfrm>
            <a:off x="12846205" y="7839307"/>
            <a:ext cx="1784195" cy="390293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493" y="628174"/>
            <a:ext cx="4975503" cy="621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Technology Stack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493" y="1567220"/>
            <a:ext cx="528638" cy="5286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6493" y="2307312"/>
            <a:ext cx="2487692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React.js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226493" y="2744986"/>
            <a:ext cx="3673316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Chosen for building the Admin Panel, React.js provides a robust framework for developing dynamic and interactive user interfaces.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6991" y="1567220"/>
            <a:ext cx="528638" cy="5286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6991" y="2307312"/>
            <a:ext cx="2487692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Flutter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0216991" y="2744986"/>
            <a:ext cx="3673316" cy="1691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Used for developing the User Mobile Application, Flutter enables cross-platform compatibility, allowing the app to run seamlessly on both Android and iOS devices.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6493" y="5070634"/>
            <a:ext cx="528638" cy="5286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6493" y="5810726"/>
            <a:ext cx="2487692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PHP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226493" y="6248400"/>
            <a:ext cx="3673316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backend server is powered by PHP, which provides a versatile and efficient environment for developing RESTful APIs.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6991" y="5070634"/>
            <a:ext cx="528638" cy="5286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6991" y="5810726"/>
            <a:ext cx="2487692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MySQL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0216991" y="6248400"/>
            <a:ext cx="3673316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Used for relational data management, MySQL ensures reliable and consistent storage of match data, player information, and other relevant details.</a:t>
            </a:r>
            <a:endParaRPr lang="en-US" sz="16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9FEA2E-44FA-0119-A6A3-336EF6C08616}"/>
              </a:ext>
            </a:extLst>
          </p:cNvPr>
          <p:cNvSpPr/>
          <p:nvPr/>
        </p:nvSpPr>
        <p:spPr>
          <a:xfrm>
            <a:off x="12812751" y="7772400"/>
            <a:ext cx="1817649" cy="457200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90995"/>
            <a:ext cx="762250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Detailed Component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2938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Admin Panel (React)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5789414"/>
            <a:ext cx="40789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Dashboard, Match Management, Real-time updates, Player/Team management.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5275659" y="5293876"/>
            <a:ext cx="40789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Mobile Application (Flutter)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75659" y="6141363"/>
            <a:ext cx="40789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Live scores, Match schedules, Team/Player profiles.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9713595" y="5293995"/>
            <a:ext cx="407908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Server-Side Backend (PHP with REST APIs)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3595" y="6141482"/>
            <a:ext cx="40790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REST APIs, Authentication, Database management, Error handling.</a:t>
            </a:r>
            <a:endParaRPr lang="en-US" sz="18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61957F-C2D8-01E5-CED8-E66FFABBCB1D}"/>
              </a:ext>
            </a:extLst>
          </p:cNvPr>
          <p:cNvSpPr/>
          <p:nvPr/>
        </p:nvSpPr>
        <p:spPr>
          <a:xfrm>
            <a:off x="12780085" y="7842325"/>
            <a:ext cx="1850315" cy="3872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B2C81B0-433E-EE1F-A958-CDDACFF4E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56" y="2355925"/>
            <a:ext cx="4626229" cy="29380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2B39AD6-2461-A2B5-3211-50C4BA90C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6295" y="2355806"/>
            <a:ext cx="4437935" cy="29380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2479CE8-5912-C6F9-7C54-1B24DFAFB9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3595" y="2355806"/>
            <a:ext cx="4422150" cy="28634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193" y="463748"/>
            <a:ext cx="6098024" cy="496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Core Functionalities And Features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590193" y="3468648"/>
            <a:ext cx="2392442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Admin Score Management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590193" y="3817620"/>
            <a:ext cx="3172778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Simplified score entry and management.</a:t>
            </a:r>
            <a:endParaRPr lang="en-US" sz="1300" dirty="0"/>
          </a:p>
        </p:txBody>
      </p:sp>
      <p:sp>
        <p:nvSpPr>
          <p:cNvPr id="7" name="Text 3"/>
          <p:cNvSpPr/>
          <p:nvPr/>
        </p:nvSpPr>
        <p:spPr>
          <a:xfrm>
            <a:off x="4015859" y="3468767"/>
            <a:ext cx="2913578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Data Synchronization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4015859" y="3817739"/>
            <a:ext cx="3172897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score updates for a seamless user experience.</a:t>
            </a:r>
            <a:endParaRPr lang="en-US" sz="1300" dirty="0"/>
          </a:p>
        </p:txBody>
      </p:sp>
      <p:sp>
        <p:nvSpPr>
          <p:cNvPr id="10" name="Text 5"/>
          <p:cNvSpPr/>
          <p:nvPr/>
        </p:nvSpPr>
        <p:spPr>
          <a:xfrm>
            <a:off x="7441644" y="3468648"/>
            <a:ext cx="2747010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Player and Team Management</a:t>
            </a:r>
            <a:endParaRPr lang="en-US" sz="1550" dirty="0"/>
          </a:p>
        </p:txBody>
      </p:sp>
      <p:sp>
        <p:nvSpPr>
          <p:cNvPr id="11" name="Text 6"/>
          <p:cNvSpPr/>
          <p:nvPr/>
        </p:nvSpPr>
        <p:spPr>
          <a:xfrm>
            <a:off x="7441644" y="3817620"/>
            <a:ext cx="3172778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Efficient management of player and team information.</a:t>
            </a:r>
            <a:endParaRPr lang="en-US" sz="1300" dirty="0"/>
          </a:p>
        </p:txBody>
      </p:sp>
      <p:sp>
        <p:nvSpPr>
          <p:cNvPr id="13" name="Text 7"/>
          <p:cNvSpPr/>
          <p:nvPr/>
        </p:nvSpPr>
        <p:spPr>
          <a:xfrm>
            <a:off x="10867311" y="3468767"/>
            <a:ext cx="1984058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Live Score Display</a:t>
            </a:r>
            <a:endParaRPr lang="en-US" sz="1550" dirty="0"/>
          </a:p>
        </p:txBody>
      </p:sp>
      <p:sp>
        <p:nvSpPr>
          <p:cNvPr id="14" name="Text 8"/>
          <p:cNvSpPr/>
          <p:nvPr/>
        </p:nvSpPr>
        <p:spPr>
          <a:xfrm>
            <a:off x="10867311" y="3817739"/>
            <a:ext cx="3172897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Instant access to the latest scores for users.</a:t>
            </a:r>
            <a:endParaRPr lang="en-US" sz="1300" dirty="0"/>
          </a:p>
        </p:txBody>
      </p:sp>
      <p:sp>
        <p:nvSpPr>
          <p:cNvPr id="16" name="Text 9"/>
          <p:cNvSpPr/>
          <p:nvPr/>
        </p:nvSpPr>
        <p:spPr>
          <a:xfrm>
            <a:off x="590193" y="7035046"/>
            <a:ext cx="2535912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Interactive Match Schedules</a:t>
            </a:r>
            <a:endParaRPr lang="en-US" sz="1550" dirty="0"/>
          </a:p>
        </p:txBody>
      </p:sp>
      <p:sp>
        <p:nvSpPr>
          <p:cNvPr id="17" name="Text 10"/>
          <p:cNvSpPr/>
          <p:nvPr/>
        </p:nvSpPr>
        <p:spPr>
          <a:xfrm>
            <a:off x="590193" y="7384018"/>
            <a:ext cx="3172778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Easily accessible match schedules and progress tracking.</a:t>
            </a:r>
            <a:endParaRPr lang="en-US" sz="1300" dirty="0"/>
          </a:p>
        </p:txBody>
      </p:sp>
      <p:sp>
        <p:nvSpPr>
          <p:cNvPr id="19" name="Text 11"/>
          <p:cNvSpPr/>
          <p:nvPr/>
        </p:nvSpPr>
        <p:spPr>
          <a:xfrm>
            <a:off x="4015859" y="7035165"/>
            <a:ext cx="1984058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Leaderboard</a:t>
            </a:r>
            <a:endParaRPr lang="en-US" sz="1550" dirty="0"/>
          </a:p>
        </p:txBody>
      </p:sp>
      <p:sp>
        <p:nvSpPr>
          <p:cNvPr id="20" name="Text 12"/>
          <p:cNvSpPr/>
          <p:nvPr/>
        </p:nvSpPr>
        <p:spPr>
          <a:xfrm>
            <a:off x="4015859" y="7384137"/>
            <a:ext cx="3172897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ranking of teams based on scores.</a:t>
            </a:r>
            <a:endParaRPr lang="en-US" sz="1300" dirty="0"/>
          </a:p>
        </p:txBody>
      </p:sp>
      <p:sp>
        <p:nvSpPr>
          <p:cNvPr id="22" name="Text 13"/>
          <p:cNvSpPr/>
          <p:nvPr/>
        </p:nvSpPr>
        <p:spPr>
          <a:xfrm>
            <a:off x="7441644" y="7035046"/>
            <a:ext cx="2199561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Previous Season History</a:t>
            </a:r>
            <a:endParaRPr lang="en-US" sz="1550" dirty="0"/>
          </a:p>
        </p:txBody>
      </p:sp>
      <p:sp>
        <p:nvSpPr>
          <p:cNvPr id="23" name="Text 14"/>
          <p:cNvSpPr/>
          <p:nvPr/>
        </p:nvSpPr>
        <p:spPr>
          <a:xfrm>
            <a:off x="7441644" y="7384018"/>
            <a:ext cx="3172778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Access to data from previous seasons for comparison and analysis.</a:t>
            </a:r>
            <a:endParaRPr lang="en-US" sz="1300" dirty="0"/>
          </a:p>
        </p:txBody>
      </p:sp>
      <p:sp>
        <p:nvSpPr>
          <p:cNvPr id="25" name="Text 15"/>
          <p:cNvSpPr/>
          <p:nvPr/>
        </p:nvSpPr>
        <p:spPr>
          <a:xfrm>
            <a:off x="10867311" y="7047492"/>
            <a:ext cx="1984058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 err="1"/>
              <a:t>PointsTable</a:t>
            </a:r>
            <a:endParaRPr lang="en-US" sz="1550" b="1" dirty="0"/>
          </a:p>
        </p:txBody>
      </p:sp>
      <p:sp>
        <p:nvSpPr>
          <p:cNvPr id="26" name="Text 16"/>
          <p:cNvSpPr/>
          <p:nvPr/>
        </p:nvSpPr>
        <p:spPr>
          <a:xfrm>
            <a:off x="10867311" y="7384137"/>
            <a:ext cx="3172897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/>
              <a:t>Automatic up to date points standings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2473D46-4BA8-2FE6-B168-D7A6555C2DEC}"/>
              </a:ext>
            </a:extLst>
          </p:cNvPr>
          <p:cNvSpPr/>
          <p:nvPr/>
        </p:nvSpPr>
        <p:spPr>
          <a:xfrm>
            <a:off x="12758568" y="7831567"/>
            <a:ext cx="1871831" cy="382198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4EE2E5F-8ABA-252E-346B-FBF6F1E66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35" y="1115674"/>
            <a:ext cx="3431888" cy="22476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2648EED-1F68-D42E-C11B-E119464761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98" b="60392"/>
          <a:stretch/>
        </p:blipFill>
        <p:spPr>
          <a:xfrm>
            <a:off x="3886423" y="1170503"/>
            <a:ext cx="3428777" cy="229814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9F972D0-06DB-40F1-43EC-A994288406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8534" y="1180321"/>
            <a:ext cx="1963650" cy="211081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5B7C405-F099-FBBB-5A4B-E3BB6B6B133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5292"/>
          <a:stretch/>
        </p:blipFill>
        <p:spPr>
          <a:xfrm>
            <a:off x="9363327" y="1190088"/>
            <a:ext cx="1435027" cy="217318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59FDE52-D24D-83F4-FD82-1BFAB9EF5C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0648"/>
          <a:stretch/>
        </p:blipFill>
        <p:spPr>
          <a:xfrm>
            <a:off x="10936467" y="1065132"/>
            <a:ext cx="3103741" cy="229814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235F987-D27A-D5AE-D938-073EF31E1D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535" y="4513065"/>
            <a:ext cx="3431888" cy="242089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7DA3CFB-B391-F63D-7EBD-0DD2F061AE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15859" y="4513065"/>
            <a:ext cx="3299341" cy="242089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FE3CE3D-D62D-97D8-F103-74CD2EFCAE2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3715" b="50000"/>
          <a:stretch/>
        </p:blipFill>
        <p:spPr>
          <a:xfrm>
            <a:off x="7438535" y="4513065"/>
            <a:ext cx="3299342" cy="241661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295F4B0C-AF8E-F279-BD6E-8D5131A1758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2484" r="1872" b="42614"/>
          <a:stretch/>
        </p:blipFill>
        <p:spPr>
          <a:xfrm>
            <a:off x="10992244" y="4476218"/>
            <a:ext cx="3210410" cy="242089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5189" y="952738"/>
            <a:ext cx="7566422" cy="1988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latin typeface="Unbounded" pitchFamily="34" charset="0"/>
                <a:ea typeface="Unbounded" pitchFamily="34" charset="-122"/>
                <a:cs typeface="Unbounded" pitchFamily="34" charset="-120"/>
              </a:rPr>
              <a:t>Challenges and Solutions: Overcoming Technical Hurdles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5189" y="3279219"/>
            <a:ext cx="1126927" cy="19988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40134" y="3504605"/>
            <a:ext cx="5020866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Data Synchronization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740134" y="3971092"/>
            <a:ext cx="6101477" cy="1081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latin typeface="Cabin" pitchFamily="34" charset="0"/>
                <a:ea typeface="Cabin" pitchFamily="34" charset="-122"/>
                <a:cs typeface="Cabin" pitchFamily="34" charset="-120"/>
              </a:rPr>
              <a:t>Maintaining consistent data updates across platforms posed a challenge, which was addressed through optimized API calls, ensuring efficient data transfer.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189" y="5278041"/>
            <a:ext cx="1126927" cy="19988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40134" y="5503426"/>
            <a:ext cx="4654510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latin typeface="Unbounded" pitchFamily="34" charset="0"/>
                <a:ea typeface="Unbounded" pitchFamily="34" charset="-122"/>
                <a:cs typeface="Unbounded" pitchFamily="34" charset="-120"/>
              </a:rPr>
              <a:t>Cross-Platform Compatibility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740134" y="5969913"/>
            <a:ext cx="6101477" cy="1081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latin typeface="Cabin" pitchFamily="34" charset="0"/>
                <a:ea typeface="Cabin" pitchFamily="34" charset="-122"/>
                <a:cs typeface="Cabin" pitchFamily="34" charset="-120"/>
              </a:rPr>
              <a:t>Ensuring a uniform UI/UX across various devices was a key concern, addressed through thorough testing on both Android and iOS platforms.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07B5BD-CF1B-880A-29B1-959700D9C61A}"/>
              </a:ext>
            </a:extLst>
          </p:cNvPr>
          <p:cNvSpPr/>
          <p:nvPr/>
        </p:nvSpPr>
        <p:spPr>
          <a:xfrm>
            <a:off x="12761000" y="7831567"/>
            <a:ext cx="1869400" cy="398033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450484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567839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CPL Score Management and Live Score Sharing Application demonstrates a successful integration of cross-platform tools to deliver a high-quality user experience. The system meets all primary objectives and is positioned for future growth with potential feature enhancements and scalability.</a:t>
            </a:r>
            <a:endParaRPr lang="en-US" sz="18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42B94E-72AC-C6DA-E304-0C2342E79325}"/>
              </a:ext>
            </a:extLst>
          </p:cNvPr>
          <p:cNvSpPr/>
          <p:nvPr/>
        </p:nvSpPr>
        <p:spPr>
          <a:xfrm>
            <a:off x="12833873" y="7831567"/>
            <a:ext cx="1796527" cy="398033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155815-82FD-7F59-0EA9-5F272ECE6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0" y="0"/>
            <a:ext cx="14581500" cy="43030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617</Words>
  <Application>Microsoft Office PowerPoint</Application>
  <PresentationFormat>Custom</PresentationFormat>
  <Paragraphs>82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PT Sans</vt:lpstr>
      <vt:lpstr>Cabin</vt:lpstr>
      <vt:lpstr>Unbounded</vt:lpstr>
      <vt:lpstr>Nunito Semi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Rad Shahmat</cp:lastModifiedBy>
  <cp:revision>2</cp:revision>
  <dcterms:created xsi:type="dcterms:W3CDTF">2024-11-26T22:27:37Z</dcterms:created>
  <dcterms:modified xsi:type="dcterms:W3CDTF">2024-11-27T04:49:01Z</dcterms:modified>
</cp:coreProperties>
</file>